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6A186-049F-446C-99A1-E9CF2B1D0BBE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70505-534A-4A7D-AEDB-77A42753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9FFB-9D1E-4EA8-B33C-B538B6766F15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1FE6-8A0F-4FAC-BF8B-3DE2627AA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D289-3B4F-4992-A033-868F9CC3C763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258E-604B-4C69-AAB3-D5C83965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74F3857-6BDA-4F3F-A84A-DDE0F7A6D0A4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7952E5-70DD-41C2-BB58-4900394EE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98F11-13A4-44F9-81EA-5ADC8AE96A6F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4F769-0634-4F7B-A98F-D411EE5F3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C1484-EF41-4B13-BE07-7F24CEDC08E6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84A98-70CC-44EC-BE11-C88DD011C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78FA0-893D-4277-B5F2-F5C1819BD99A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E4D0F-64DE-4CEC-A0C9-2E4CE93D2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96CF3-C9D2-4465-BF7D-A85721D276C2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56840-7FE7-4332-9E77-DFBA6F4FC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F76F1-7D30-4D1F-824A-2DA1DE5A55AE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F0AB3-4421-4362-99BB-B6C52359A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606AE-514B-4464-9F02-196157852297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0C696-22BF-4742-977A-841001723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BBE2C2-8684-4149-ACC0-6D58A72F147B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EBDD4-7658-4D72-8FF7-947C6E6D4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F715-F617-4A61-A9D8-D2B8367C06ED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0F74-60D5-4455-A6EC-2E2738A42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B6D15-93C4-4BE4-83EE-BE3ACC593D44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2DBD8-CA87-4086-8DF3-0B78884AC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CE89DF-4B77-48ED-A72C-BA47780984BF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8BDB-10A0-482C-B119-DE601CFFE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A197B-82AC-4401-AFC9-B512471562B8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62784-BE16-46F1-A2A8-6F389FA1C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DAA2-1F94-4DFB-8753-A9699A0955E4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D628-56FD-4C8E-A1EC-C6BB8E7AB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A96A-D71A-45B5-9F4F-2BBB5EDB4865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492A-E413-48F9-8B9B-9C04352AE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1761-CEC8-4130-B6D2-223479CB439F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0291-76BA-4FF2-82D0-6E355D25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F903-41E2-4EC9-A59D-EC4A1E417AEF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EE26C-A8C8-4AA5-BE7C-F6333827C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79F2C-D600-40D1-9511-F423EE83E3E3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B1FB-A9BF-40DB-836C-C135694E0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AFB8-0470-4475-8A49-7304C6526078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C32C-23F8-4125-B7C4-F6EF94778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C4A0-0D39-4524-9425-1A25491630A9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D1BE-C843-4514-875C-C1EDAF529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3730F3-2C4F-43FB-9427-EEAEDBF1A38F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E3A82B-80E1-43A7-BBE6-DA7E4E006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BC150C8-FB24-4C0B-A150-A2116F75788D}" type="datetimeFigureOut">
              <a:rPr lang="en-US"/>
              <a:pPr/>
              <a:t>10/8/2014</a:t>
            </a:fld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786B966-2D84-4A4C-8D6E-11250A0798F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uact=8&amp;docid=JND7vlQU_Dh2QM&amp;tbnid=fzoe7H_ZQJ9fkM:&amp;ved=0CAcQjRw&amp;url=http://www.ehow.com/cultures/cultures/native-american-culture/page10/&amp;ei=UsAxVNfbCIu1yASLnYLgAw&amp;bvm=bv.76802529,d.aWw&amp;psig=AFQjCNGi7Z8jqdvi7F7YTzeJs1geLSlDZg&amp;ust=1412633002816897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docid=1YdFfX8Hr91BIM&amp;tbnid=0hn5HmtGXLsd-M:&amp;ved=0CAcQjRw&amp;url=http://www.wisegeek.org/what-are-the-regions-of-the-united-states.htm&amp;ei=qL4xVKOaDceqyATX8IKYAQ&amp;bvm=bv.76802529,d.aWw&amp;psig=AFQjCNF_rmltDTIoGJpzwbUg-WP1vMTARQ&amp;ust=14126326000972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uact=8&amp;docid=Cv8nOo9evLYfLM&amp;tbnid=awTjE7IFUlZpRM:&amp;ved=0CAcQjRw&amp;url=http://www.basinandrangewatch.org/Ocotillo-May-media-advisory.html&amp;ei=Nb8xVLrYK4-qyATx_IC4CA&amp;bvm=bv.76802529,d.aWw&amp;psig=AFQjCNGAkONyjpty8pQB4gzSmjQ7YMpFcg&amp;ust=1412632651118445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uact=8&amp;docid=Tbg8-DiFmOTQIM&amp;tbnid=McWjo7SJA6EkTM:&amp;ved=0CAcQjRw&amp;url=http://www.natureworldnews.com/articles/8751/20140827/megadrought-likely-in-store-for-southwestern-us.htm&amp;ei=E78xVMvBMMezyATzv4HgDA&amp;bvm=bv.76802529,d.aWw&amp;psig=AFQjCNGAkONyjpty8pQB4gzSmjQ7YMpFcg&amp;ust=1412632651118445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com/url?sa=i&amp;rct=j&amp;q=&amp;esrc=s&amp;frm=1&amp;source=images&amp;cd=&amp;cad=rja&amp;uact=8&amp;docid=uI1-nq9yDzlnWM&amp;tbnid=qHxJHyfNObP-HM:&amp;ved=0CAcQjRw&amp;url=http://www.primeroconservation.org/&amp;ei=nb8xVKm1H8mryATotYHgCg&amp;bvm=bv.76802529,d.aWw&amp;psig=AFQjCNHaSYcSNp1L77p76whiTEZdtfPXBw&amp;ust=1412632805708660" TargetMode="External"/><Relationship Id="rId7" Type="http://schemas.openxmlformats.org/officeDocument/2006/relationships/hyperlink" Target="http://www.google.com/url?sa=i&amp;rct=j&amp;q=&amp;esrc=s&amp;frm=1&amp;source=images&amp;cd=&amp;cad=rja&amp;uact=8&amp;docid=isiUjJ7BS7vKPM&amp;tbnid=aAJTabyo8Bl22M:&amp;ved=0CAcQjRw&amp;url=http://learningenglish.voanews.com/content/westward-expansion/1608141.html&amp;ei=EMAxVI-yDYP3yQTj94GwAw&amp;bvm=bv.76802529,d.aWw&amp;psig=AFQjCNEcL5RUxO3lZWsTZMv-wB05K0blqg&amp;ust=141263292124868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sa=i&amp;rct=j&amp;q=&amp;esrc=s&amp;frm=1&amp;source=images&amp;cd=&amp;cad=rja&amp;uact=8&amp;docid=jWFytdeMBx0uRM&amp;tbnid=8cxb-g_AKHSMgM:&amp;ved=0CAcQjRw&amp;url=http://arizonaexperience.org/remember/early-conquistadors-explore-southwest&amp;ei=5b8xVNCZJYWyyQTIpIKoAQ&amp;bvm=bv.76802529,d.aWw&amp;psig=AFQjCNEcL5RUxO3lZWsTZMv-wB05K0blqg&amp;ust=1412632921248684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www.google.com/url?sa=i&amp;rct=j&amp;q=&amp;esrc=s&amp;frm=1&amp;source=images&amp;cd=&amp;cad=rja&amp;uact=8&amp;docid=TavD4G1cyPkq7M&amp;tbnid=g9d-mbzAVGEU7M:&amp;ved=0CAcQjRw&amp;url=http://mojaveindiantribe.com/about/&amp;ei=bcAxVLrSLcaWyASDjYGoAQ&amp;bvm=bv.76802529,d.aWw&amp;psig=AFQjCNGi7Z8jqdvi7F7YTzeJs1geLSlDZg&amp;ust=14126330028168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/>
              <a:t>REGION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Region 5</a:t>
            </a:r>
          </a:p>
        </p:txBody>
      </p:sp>
      <p:pic>
        <p:nvPicPr>
          <p:cNvPr id="13314" name="Picture 2" descr="https://encrypted-tbn1.gstatic.com/images?q=tbn:ANd9GcTxFjin6CJXC3OgrkjMjzbF9ti3b8h2AF_HPdqSt8qrvvR5loLOX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195263"/>
            <a:ext cx="457200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s://encrypted-tbn3.gstatic.com/images?q=tbn:ANd9GcQoy_BMc-Z-UuS5lwTVpvNUYg7PHME42GnUAtcd4C9T-6BJpKIl4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57200" y="3276600"/>
            <a:ext cx="5619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https://encrypted-tbn3.gstatic.com/images?q=tbn:ANd9GcS137H2KHy8C6J_jVyzEBeDpN8JWqsCISjY0P7kWTG8Oh511AB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1404938"/>
            <a:ext cx="5372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s://encrypted-tbn2.gstatic.com/images?q=tbn:ANd9GcRDA5LAcSibm6H72793bOBFclGSieGFVlCoxfJ8NLg6EREwyKQTI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4791075"/>
            <a:ext cx="24765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38" name="Picture 2" descr="https://encrypted-tbn0.gstatic.com/images?q=tbn:ANd9GcQyYp3wFRglX3pfL3MdY3hWvM8fDzahVv2_AiIIXIuxW-ocANaQ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1905000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s://encrypted-tbn1.gstatic.com/images?q=tbn:ANd9GcTetih7BeONTtcvweQecIvNL-29tIOeJ3fO_Vea6IIHm8c_7jTpC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6713" y="74613"/>
            <a:ext cx="4953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https://encrypted-tbn3.gstatic.com/images?q=tbn:ANd9GcST8Nb26_Cf_4cxgJIyG-Pt8EI3jVQx0ObxJo0cykm_PkoCF3q6X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2895600"/>
            <a:ext cx="499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s://encrypted-tbn3.gstatic.com/images?q=tbn:ANd9GcT2_A0_9GTd4xIqlRvTM9Nz5_JVxbi_WtaEaUCnsgq4auflp6ry5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7475" y="-1646238"/>
            <a:ext cx="4378325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https://encrypted-tbn2.gstatic.com/images?q=tbn:ANd9GcRPIb_RkEykwdnspFCiMB_soGBrELU6XTJMl2XWJJ_mQB2wu95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3000" y="3760788"/>
            <a:ext cx="27432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Clouds</vt:lpstr>
      <vt:lpstr>REGION 5</vt:lpstr>
      <vt:lpstr>Region 5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4</dc:title>
  <dc:creator>skata704cb</dc:creator>
  <cp:lastModifiedBy>IT</cp:lastModifiedBy>
  <cp:revision>6</cp:revision>
  <dcterms:created xsi:type="dcterms:W3CDTF">2014-10-05T21:41:44Z</dcterms:created>
  <dcterms:modified xsi:type="dcterms:W3CDTF">2014-10-08T13:16:52Z</dcterms:modified>
</cp:coreProperties>
</file>